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Instrument Sans Semi Bold" panose="020B0600000101010101" charset="0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Instrument Sans Medium" panose="020B0600000101010101" charset="0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82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82885"/>
            <a:ext cx="6213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홈쇼핑 기획 지원 AI 솔루션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31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날씨, 트렌드, 재고 데이터 기반으로 상품을 기획하고 추천하는 AI 솔루션입니다.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76678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4749879"/>
            <a:ext cx="28359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Ji </a:t>
            </a: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Young Kwon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아키텍처 다이어그램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사용자 입력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Streamlit 기반 웹 UI를 통해 텍스트 질의 또는 이미지 업로드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LangChain Agent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GPT-4 모델과 Azure 서비스를 조율하는 백엔드 처리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데이터 처리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PlanetScale의 MySQL 호환 클라우드 데이터베이스에 저장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핵심 기술 포인트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74319"/>
            <a:ext cx="4306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GPT 기반 전략 생성 및 멀티모달 설계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Tavily API로 날씨와 트렌드 맥락 정보를 결합하여 마케팅 전략 생성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559135"/>
            <a:ext cx="5104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Computer Vision API + OCR + GPT 융합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이미지 태그 식별과 텍스트 추출로 상품 자동 분류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경량 Agent구현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Streamlit, SQLAlchemy, LangChain으로 신속한 프로토타이핑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28767"/>
            <a:ext cx="3347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임베딩 유사도 기반 재고 연계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Cosine Similarity 계산으로 정교한 상품-전략 매핑 구현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8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라이브 데모 화면 예시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날씨 기반 전략 추천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사용자 질의: "다음 주 비 올 때 어울리는 홈쇼핑 상품 추천 전략"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시스템은 실시간 날씨 API로 정보 확인 후 맞춤형 전략 제공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결과: "장마철 습기를 날려줄 가전제품 기획전" 제안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1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상품 이미지 분류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사용자가 패션 아이템 사진 업로드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Vision API가 태그 추출: "의류 &gt; 여성 자켓", "빨간색, 겨울용"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GPT-4가 분석: "카테고리: 여성 패션/코트, 신뢰도: 95%"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3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2653308"/>
            <a:ext cx="4347210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향후 개선 및 확장 계획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770" y="3457337"/>
            <a:ext cx="22860" cy="4292441"/>
          </a:xfrm>
          <a:prstGeom prst="roundRect">
            <a:avLst>
              <a:gd name="adj" fmla="val 319483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6620828" y="3641527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7119580" y="3457337"/>
            <a:ext cx="391239" cy="391239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84827" y="3489960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3675936" y="3517106"/>
            <a:ext cx="2769870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RAG 기반 실시간 Q&amp;A 및 챗봇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08528" y="3893106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사실에 근거한 답변 생성으로 실시간 상담 및 기획 조언 제공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87960" y="4684633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7119580" y="4500443"/>
            <a:ext cx="391239" cy="391239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84827" y="4533067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184594" y="4560213"/>
            <a:ext cx="3545562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Azure WebApp 배포 및 CI/CD 자동화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184594" y="4936212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스케일 아웃이 용이한 안정적 운영 환경 구축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620828" y="5583793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7119580" y="5399603"/>
            <a:ext cx="391239" cy="391239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84827" y="5432227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4272201" y="5459373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멀티 유저 &amp; 세션 관리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08528" y="5835372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사용자별 세션 관리로 충돌 없는 개인화된 결과 제공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7487960" y="6483072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C8C9CF"/>
          </a:solidFill>
          <a:ln/>
        </p:spPr>
      </p:sp>
      <p:sp>
        <p:nvSpPr>
          <p:cNvPr id="21" name="Shape 18"/>
          <p:cNvSpPr/>
          <p:nvPr/>
        </p:nvSpPr>
        <p:spPr>
          <a:xfrm>
            <a:off x="7119580" y="6298882"/>
            <a:ext cx="391239" cy="391239"/>
          </a:xfrm>
          <a:prstGeom prst="roundRect">
            <a:avLst>
              <a:gd name="adj" fmla="val 1866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84827" y="6331506"/>
            <a:ext cx="26074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184594" y="6358652"/>
            <a:ext cx="3330416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OCR 품질 향상 및 제품명 추론 고도화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184594" y="6734651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오탈자 교정과 약어 해석으로 풍부한 상품 메타데이터 축적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사용자 지정</PresentationFormat>
  <Paragraphs>50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Calibri</vt:lpstr>
      <vt:lpstr>Instrument Sans Semi Bold</vt:lpstr>
      <vt:lpstr>맑은 고딕</vt:lpstr>
      <vt:lpstr>Instrument Sans Medium</vt:lpstr>
      <vt:lpstr>Instrument Sans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lastModifiedBy>USER</cp:lastModifiedBy>
  <cp:revision>2</cp:revision>
  <dcterms:created xsi:type="dcterms:W3CDTF">2025-06-20T08:36:51Z</dcterms:created>
  <dcterms:modified xsi:type="dcterms:W3CDTF">2025-06-20T08:37:35Z</dcterms:modified>
</cp:coreProperties>
</file>